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29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381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74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322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22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615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985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00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770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88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76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DD3016-1EF4-4634-A8DC-B3A3154A23D3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5354EC-9470-4604-A619-92FE8C69ABD6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65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efinicionabc.com/tecnologia/escritorio-de-windows.php" TargetMode="External"/><Relationship Id="rId3" Type="http://schemas.openxmlformats.org/officeDocument/2006/relationships/slide" Target="slide3.xml"/><Relationship Id="rId7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linio.com.co/tecnologia/computadores-y-tablets?utm_source=blog&amp;utm_medium=socialmedia&amp;utm_campaign=COL_blog-tec___computadorestabletshome_diciembre9/2013&amp;wt_sm=co.socialmedia.blog.COL_blog-tec_____computadoras_computadorestabletshome.-.computadoras" TargetMode="External"/><Relationship Id="rId5" Type="http://schemas.openxmlformats.org/officeDocument/2006/relationships/hyperlink" Target="file:///C:\Users\01061-14\Desktop\TRABAJO_FINAL_NOMINA_INFORMATICA%20WV.doc" TargetMode="External"/><Relationship Id="rId4" Type="http://schemas.openxmlformats.org/officeDocument/2006/relationships/hyperlink" Target="file:///C:\Users\01061-14\Desktop\NOMINA_PAGO_DE_SUELDOS_LW.xls" TargetMode="External"/><Relationship Id="rId9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097477" y="286480"/>
            <a:ext cx="38100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WINDOWS 8</a:t>
            </a:r>
            <a:endParaRPr lang="es-ES" sz="5400" b="1" cap="none" spc="0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9" name="Rectángulo 8">
            <a:hlinkClick r:id="rId2" action="ppaction://hlinksldjump"/>
          </p:cNvPr>
          <p:cNvSpPr/>
          <p:nvPr/>
        </p:nvSpPr>
        <p:spPr>
          <a:xfrm>
            <a:off x="779317" y="1209810"/>
            <a:ext cx="3318160" cy="467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DEFINICION</a:t>
            </a:r>
            <a:endParaRPr lang="es-CO" dirty="0"/>
          </a:p>
        </p:txBody>
      </p:sp>
      <p:sp>
        <p:nvSpPr>
          <p:cNvPr id="10" name="Rectángulo 9">
            <a:hlinkClick r:id="rId3" action="ppaction://hlinksldjump"/>
          </p:cNvPr>
          <p:cNvSpPr/>
          <p:nvPr/>
        </p:nvSpPr>
        <p:spPr>
          <a:xfrm>
            <a:off x="779317" y="2200410"/>
            <a:ext cx="3318160" cy="467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PARTES FUNDAMENTALES</a:t>
            </a:r>
            <a:endParaRPr lang="es-CO" dirty="0"/>
          </a:p>
        </p:txBody>
      </p:sp>
      <p:sp>
        <p:nvSpPr>
          <p:cNvPr id="11" name="Rectángulo 10">
            <a:hlinkClick r:id="rId4" action="ppaction://hlinkfile"/>
          </p:cNvPr>
          <p:cNvSpPr/>
          <p:nvPr/>
        </p:nvSpPr>
        <p:spPr>
          <a:xfrm>
            <a:off x="748145" y="3001741"/>
            <a:ext cx="3349332" cy="467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ARCHIVO EXCEL</a:t>
            </a:r>
            <a:endParaRPr lang="es-CO" dirty="0"/>
          </a:p>
        </p:txBody>
      </p:sp>
      <p:sp>
        <p:nvSpPr>
          <p:cNvPr id="12" name="Rectángulo 11">
            <a:hlinkClick r:id="rId5" action="ppaction://hlinkfile"/>
          </p:cNvPr>
          <p:cNvSpPr/>
          <p:nvPr/>
        </p:nvSpPr>
        <p:spPr>
          <a:xfrm>
            <a:off x="748145" y="4014353"/>
            <a:ext cx="3349332" cy="467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ARCHIVO WORD</a:t>
            </a:r>
            <a:endParaRPr lang="es-CO" dirty="0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509654" y="1370641"/>
            <a:ext cx="8302579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000" b="0" i="0" u="none" strike="noStrike" cap="none" normalizeH="0" baseline="0" smtClean="0">
                <a:ln>
                  <a:noFill/>
                </a:ln>
                <a:solidFill>
                  <a:srgbClr val="53C5C5"/>
                </a:solidFill>
                <a:effectLst/>
                <a:latin typeface="inherit"/>
                <a:hlinkClick r:id="rId6" tooltip="computadorestabletshome"/>
              </a:rPr>
              <a:t>  </a:t>
            </a:r>
            <a:r>
              <a:rPr kumimoji="0" lang="es-CO" altLang="es-CO" sz="21700" b="0" i="0" u="none" strike="noStrike" cap="none" normalizeH="0" baseline="0" smtClean="0">
                <a:ln>
                  <a:noFill/>
                </a:ln>
                <a:solidFill>
                  <a:srgbClr val="53C5C5"/>
                </a:solidFill>
                <a:effectLst/>
                <a:latin typeface="inherit"/>
              </a:rPr>
              <a:t> </a:t>
            </a:r>
            <a:r>
              <a:rPr kumimoji="0" lang="es-CO" altLang="es-CO" sz="1000" b="0" i="0" u="none" strike="noStrike" cap="none" normalizeH="0" baseline="0" smtClean="0">
                <a:ln>
                  <a:noFill/>
                </a:ln>
                <a:solidFill>
                  <a:srgbClr val="53C5C5"/>
                </a:solidFill>
                <a:effectLst/>
                <a:latin typeface="inherit"/>
              </a:rPr>
              <a:t>                                                                                             </a:t>
            </a:r>
            <a:endParaRPr kumimoji="0" lang="es-CO" altLang="es-CO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000" b="0" i="0" u="none" strike="noStrike" cap="none" normalizeH="0" baseline="0" smtClean="0">
                <a:ln>
                  <a:noFill/>
                </a:ln>
                <a:solidFill>
                  <a:srgbClr val="707070"/>
                </a:solidFill>
                <a:effectLst/>
                <a:latin typeface="Droid Sans"/>
              </a:rPr>
              <a:t>El 26 de octubre del año pasado,</a:t>
            </a:r>
            <a:r>
              <a:rPr kumimoji="0" lang="es-CO" altLang="es-CO" sz="1000" b="1" i="0" u="none" strike="noStrike" cap="none" normalizeH="0" baseline="0" smtClean="0">
                <a:ln>
                  <a:noFill/>
                </a:ln>
                <a:solidFill>
                  <a:srgbClr val="707070"/>
                </a:solidFill>
                <a:effectLst/>
                <a:latin typeface="inherit"/>
              </a:rPr>
              <a:t> Microsoft </a:t>
            </a:r>
            <a:endParaRPr kumimoji="0" lang="es-CO" altLang="es-CO" sz="1000" b="0" i="0" u="none" strike="noStrike" cap="none" normalizeH="0" baseline="0" smtClean="0">
              <a:ln>
                <a:noFill/>
              </a:ln>
              <a:solidFill>
                <a:srgbClr val="53C5C5"/>
              </a:solidFill>
              <a:effectLst/>
              <a:latin typeface="inherit"/>
            </a:endParaRPr>
          </a:p>
        </p:txBody>
      </p:sp>
      <p:pic>
        <p:nvPicPr>
          <p:cNvPr id="1026" name="Picture 2" descr="http://blog.linio.com.co/wp-content/uploads/2013/01/windows-8.jpg">
            <a:hlinkClick r:id="rId6" tooltip="computadorestabletshome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55" y="1388485"/>
            <a:ext cx="5682672" cy="345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17">
            <a:hlinkClick r:id="rId8"/>
          </p:cNvPr>
          <p:cNvSpPr/>
          <p:nvPr/>
        </p:nvSpPr>
        <p:spPr>
          <a:xfrm>
            <a:off x="748145" y="4863905"/>
            <a:ext cx="3349332" cy="4468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PAGINA WEB</a:t>
            </a:r>
            <a:endParaRPr lang="es-CO" dirty="0"/>
          </a:p>
        </p:txBody>
      </p:sp>
      <p:sp>
        <p:nvSpPr>
          <p:cNvPr id="19" name="Rectángulo 18">
            <a:hlinkClick r:id="rId9" action="ppaction://hlinksldjump"/>
          </p:cNvPr>
          <p:cNvSpPr/>
          <p:nvPr/>
        </p:nvSpPr>
        <p:spPr>
          <a:xfrm>
            <a:off x="748145" y="5881253"/>
            <a:ext cx="3349332" cy="467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VIDEO</a:t>
            </a:r>
            <a:endParaRPr lang="es-CO" dirty="0"/>
          </a:p>
        </p:txBody>
      </p:sp>
      <p:sp>
        <p:nvSpPr>
          <p:cNvPr id="16" name="CuadroTexto 15"/>
          <p:cNvSpPr txBox="1"/>
          <p:nvPr/>
        </p:nvSpPr>
        <p:spPr>
          <a:xfrm>
            <a:off x="4675909" y="5087310"/>
            <a:ext cx="548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/>
              <a:t>FUENTE: http://blog.linio.com.co/electronicos/computadores-y-tablets/windows-8-rechazado</a:t>
            </a:r>
            <a:endParaRPr lang="es-CO" sz="1000" dirty="0"/>
          </a:p>
        </p:txBody>
      </p:sp>
      <p:sp>
        <p:nvSpPr>
          <p:cNvPr id="17" name="Flecha arriba 16"/>
          <p:cNvSpPr/>
          <p:nvPr/>
        </p:nvSpPr>
        <p:spPr>
          <a:xfrm>
            <a:off x="10505209" y="5333531"/>
            <a:ext cx="924791" cy="10153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118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154864" y="286480"/>
            <a:ext cx="36952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DEFINICION</a:t>
            </a:r>
            <a:endParaRPr lang="es-ES" sz="5400" b="1" cap="none" spc="0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91150" y="3002786"/>
            <a:ext cx="68008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Windows 8 es un sistema operativo diseñado por Microsoft. Su mayor diferencia con las versiones anteriores de Windows es que presenta cambios en el menú de inicio, en la interacción y en la conectividad</a:t>
            </a:r>
            <a:r>
              <a:rPr lang="es-CO" dirty="0" smtClean="0"/>
              <a:t>.</a:t>
            </a:r>
            <a:endParaRPr lang="es-CO" dirty="0"/>
          </a:p>
        </p:txBody>
      </p:sp>
      <p:pic>
        <p:nvPicPr>
          <p:cNvPr id="2049" name="Picture 1" descr="Windows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4" y="1577340"/>
            <a:ext cx="3705166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65760" y="5154930"/>
            <a:ext cx="41033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/>
              <a:t> FUENTE: http://www.gcfaprendelibre.org/tecnologia/curso/windows_8/introduccion_a_windows_8/1.do</a:t>
            </a:r>
            <a:endParaRPr lang="es-CO" sz="1000" dirty="0"/>
          </a:p>
        </p:txBody>
      </p:sp>
      <p:sp>
        <p:nvSpPr>
          <p:cNvPr id="9" name="Flecha arriba 8"/>
          <p:cNvSpPr/>
          <p:nvPr/>
        </p:nvSpPr>
        <p:spPr>
          <a:xfrm>
            <a:off x="10723418" y="5708928"/>
            <a:ext cx="924791" cy="10153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501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31621" y="286480"/>
            <a:ext cx="77417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PARTES FUNDAMENTALES</a:t>
            </a:r>
            <a:endParaRPr lang="es-ES" sz="5400" b="1" cap="none" spc="0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65810" y="1623060"/>
            <a:ext cx="2274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solidFill>
                  <a:schemeClr val="accent2">
                    <a:lumMod val="75000"/>
                  </a:schemeClr>
                </a:solidFill>
              </a:rPr>
              <a:t>ESCRITORIO</a:t>
            </a:r>
            <a:endParaRPr lang="es-CO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65810" y="2503170"/>
            <a:ext cx="6126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Es el área principal de Windows, que aparece al arrancar el ordenador. Desde ella se accede a todas las herramientas, utilidades y  programas  instalados en el ordenador, mediante iconos de acceso directo, opciones de menú existentes en el botón Inicio de Windows, la  Barra de tareas de Windows</a:t>
            </a:r>
            <a:r>
              <a:rPr lang="es-CO" sz="2800" dirty="0" smtClean="0"/>
              <a:t>.</a:t>
            </a:r>
            <a:endParaRPr lang="es-CO" sz="2800" dirty="0"/>
          </a:p>
          <a:p>
            <a:endParaRPr lang="es-CO" sz="2800" dirty="0"/>
          </a:p>
        </p:txBody>
      </p:sp>
      <p:sp>
        <p:nvSpPr>
          <p:cNvPr id="6" name="Flecha arriba 5"/>
          <p:cNvSpPr/>
          <p:nvPr/>
        </p:nvSpPr>
        <p:spPr>
          <a:xfrm>
            <a:off x="10713027" y="5593304"/>
            <a:ext cx="924791" cy="10153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40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958774" y="286480"/>
            <a:ext cx="2087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VIDEO</a:t>
            </a:r>
            <a:endParaRPr lang="es-ES" sz="5400" b="1" cap="none" spc="0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4" name="Flecha arriba 3"/>
          <p:cNvSpPr/>
          <p:nvPr/>
        </p:nvSpPr>
        <p:spPr>
          <a:xfrm>
            <a:off x="10785764" y="5666040"/>
            <a:ext cx="924791" cy="10153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75" name="ShockwaveFlash1" r:id="rId2" imgW="8640720" imgH="5006880"/>
        </mc:Choice>
        <mc:Fallback>
          <p:control name="ShockwaveFlash1" r:id="rId2" imgW="8640720" imgH="5006880">
            <p:pic>
              <p:nvPicPr>
                <p:cNvPr id="3" name="ShockwaveFlash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543050" y="1771650"/>
                  <a:ext cx="8640763" cy="50069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12118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</TotalTime>
  <Words>91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Andalus</vt:lpstr>
      <vt:lpstr>Arial</vt:lpstr>
      <vt:lpstr>Droid Sans</vt:lpstr>
      <vt:lpstr>inherit</vt:lpstr>
      <vt:lpstr>Tw Cen MT</vt:lpstr>
      <vt:lpstr>Tw Cen MT Condensed</vt:lpstr>
      <vt:lpstr>Wingdings 3</vt:lpstr>
      <vt:lpstr>Integral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01061-14</dc:creator>
  <cp:lastModifiedBy>01061-14</cp:lastModifiedBy>
  <cp:revision>6</cp:revision>
  <dcterms:created xsi:type="dcterms:W3CDTF">2015-11-07T01:15:54Z</dcterms:created>
  <dcterms:modified xsi:type="dcterms:W3CDTF">2015-11-07T02:06:10Z</dcterms:modified>
</cp:coreProperties>
</file>